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73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A SONG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song to the Lord, for he is good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fitting to bless his holy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him anthems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tell of his mercy with the dawn,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of his truth in the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the lyre and the lute,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murmur of the harp.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works of his hands I shout for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God how deep your designs.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A SONG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song to the Lord, for he is good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the foolish O Father sing your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Evil doers ever thrive?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discerning will flourish like a tree,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Forever green, bearing fruit.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0032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141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A SONG TO THE LORD</vt:lpstr>
      <vt:lpstr>SING A SONG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2024-04-29T19:03:23Z</dcterms:modified>
</cp:coreProperties>
</file>