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997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195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LIFE, SING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life, sing love, sing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out whoever you are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is around us to use or abuse,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in the great or the small.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one of us has the power to choose,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Whether to notice or just ignore life’s call.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LIFE, SING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life, sing love, sing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out whoever you are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is around us to take and to give,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bringing life to us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one of us in the way that we live,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Shows that we notice or just ignore love’s call.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735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LIFE, SING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life, sing love, sing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out whoever you are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loved life, but for love Jesus died,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the truth and the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life was lost and the truth denied,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lives again, as we greet the Lord’s new day.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8378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186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SING LIFE, SING LOVE</vt:lpstr>
      <vt:lpstr>SING LIFE, SING LOVE</vt:lpstr>
      <vt:lpstr>SING LIFE, SING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2024-04-29T18:05:54Z</dcterms:modified>
</cp:coreProperties>
</file>