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5864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963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*… 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made the earth,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land and sky and sea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given it birth,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him for his mighty deeds! O *…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*… 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 has made the trees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evening breeze,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his glory to the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his love to everyone! O *…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65863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SING MY SOUL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 Sing my soul to the Lord of the universe!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Lift your heart in song!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out all the love you can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Praise the Lord, yes, sing an Alleluia!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*… Praise him for his marvellous deed,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sing my soul to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the Lord, did make in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in one to be!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redeemed us by his blood,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form a family! O *…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5387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250</Words>
  <Application>Microsoft Office PowerPoint</Application>
  <PresentationFormat>On-screen Show (4:3)</PresentationFormat>
  <Paragraphs>39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SING MY SOUL</vt:lpstr>
      <vt:lpstr>SING MY SOUL</vt:lpstr>
      <vt:lpstr>SING MY SOUL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2024-04-29T19:08:24Z</dcterms:modified>
</cp:coreProperties>
</file>