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846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MY SOUL AT THE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my soul at the joy that feel: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now, dwelling in me, my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through You, Lord that I act,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prayer,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thought of mine,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comes from You, Lord divine.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it is Your wish that I may,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my life, show all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how to love, more and more.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MY SOUL AT THE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my soul at the joy that feel: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now, dwelling in me, my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to You, Lord that I turn,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in need and my heart is grieved,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your love brings me joy.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it is Your wish that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world brings abundant fruit,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kingdom of heaven.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1514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160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SING MY SOUL AT THE JOY</vt:lpstr>
      <vt:lpstr>SING MY SOUL AT THE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2024-04-29T19:11:38Z</dcterms:modified>
</cp:coreProperties>
</file>