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0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28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praises to the living God,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adore the living God,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sun and moon may pass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will ever stay.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power is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living God we sing,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our love and praises ring,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his sons he always gives,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and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now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35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Lord who cannot die,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our loving God we cry,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promised to be with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lives in everyone.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now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3538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SING PRAISES TO THE LIVING GOD</vt:lpstr>
      <vt:lpstr>SING PRAISES TO THE LIVING GOD</vt:lpstr>
      <vt:lpstr>SING PRAISES TO THE LIVING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2024-04-29T19:16:29Z</dcterms:modified>
</cp:coreProperties>
</file>