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RECEIPPT-TAGS:NUPTIAL,RECESSIONAL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4461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SING TO THE BRIDE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to the bride, sing to the groom,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they love one another in Jesus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to the bride, sing to the groom,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to Jesus Christ.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Yahweh has brought you to the bone of your bones, Has joined you to flesh of your flesh.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one another, for love is of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person who loves is born of God.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SING TO THE BRIDE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to the bride, sing to the groom,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they love one another in Jesus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to the bride, sing to the groom,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to Jesus Christ.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God protect you all the days of your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peace and prosperity be yours!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451069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142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SING TO THE BRIDE</vt:lpstr>
      <vt:lpstr>SING TO THE BRIDE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2024-04-29T18:35:23Z</dcterms:modified>
</cp:coreProperties>
</file>