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5"/>
  </p:notesMasterIdLst>
  <p:sldIdLst>
    <p:sldId id="257" r:id="rId3"/>
    <p:sldId id="258" r:id="rId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58" y="34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RECEIPPT-TAGS:MARY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284215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000" b="1" u="sng" dirty="0">
                <a:solidFill>
                  <a:schemeClr val="bg1"/>
                </a:solidFill>
              </a:rPr>
              <a:t>SING WE NOW IN PRAISE OF MARY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Sing we now in praise of Mary,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sing with joy her praises due,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Imitate her every virtue,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 a loyal child and true,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her womb she </a:t>
            </a:r>
            <a:r>
              <a:rPr lang="en-GB" sz="3600" b="1" i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molded</a:t>
            </a: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Jesus,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her heart God’s word did stay,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Into other Christs’ she’ll change us,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a mother’s gentle way.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000" b="1" u="sng" dirty="0">
                <a:solidFill>
                  <a:schemeClr val="bg1"/>
                </a:solidFill>
              </a:rPr>
              <a:t>SING WE NOW IN PRAISE OF MARY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Sing of Jesus, Son of Mary,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the home at Nazareth.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Toil and labour cannot weary love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enduring unto death.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Constant was the love he gave her,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though he went forth from her side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Forth to preach and heal and suffer,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till on Calvary he died.</a:t>
            </a: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7059045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128</Words>
  <Application>Microsoft Office PowerPoint</Application>
  <PresentationFormat>On-screen Show (4:3)</PresentationFormat>
  <Paragraphs>20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Simple Light</vt:lpstr>
      <vt:lpstr>Office Theme</vt:lpstr>
      <vt:lpstr>SING WE NOW IN PRAISE OF MARY</vt:lpstr>
      <vt:lpstr>SING WE NOW IN PRAISE OF 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568</cp:revision>
  <dcterms:modified xsi:type="dcterms:W3CDTF">2024-04-29T19:22:37Z</dcterms:modified>
</cp:coreProperties>
</file>