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1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Softly and tenderly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on the portals he’s waiting and watching,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tarry when Jesus is pleading?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Pleading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linger and heed not his mercies, mercies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9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the wonderful love he has promised,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Promised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we have sinned he has mercy and pardon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Pardon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158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207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SOFTLY AND TENDERLY</vt:lpstr>
      <vt:lpstr>SOFTLY AND TENDERLY</vt:lpstr>
      <vt:lpstr>SOFTLY AND TENDERLY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2024-04-29T18:09:34Z</dcterms:modified>
</cp:coreProperties>
</file>