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RECEIPPT-TAGS:KONKANI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59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Pachvo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Prashant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nitoll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jivak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novean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ghottai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Sarke’ni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nit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vattanim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vhorta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5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Sogllea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mhojea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jivitant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doyamaya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ghorant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sodankal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Jieunk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6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SOMI MHOZO GONVLI</vt:lpstr>
      <vt:lpstr>SOMI MHOZO GONVLI</vt:lpstr>
      <vt:lpstr>SOMI MHOZO GONVLI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504</cp:revision>
  <dcterms:modified xsi:type="dcterms:W3CDTF">2024-04-29T19:28:40Z</dcterms:modified>
</cp:coreProperties>
</file>