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3968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SONS OF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Sons of God, hear his holy word,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Gather round the table of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Eat his body, drink his blood,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we’ll sing a song of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Alleluia.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Brothers, sisters we are one,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our life has just begun,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spirit we are young,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live forever.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SONS OF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Sons of God, hear his holy word,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Gather round the table of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Eat his body, drink his blood,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we’ll sing a song of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Alleluia.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gave a new command,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we love our fellowmen.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 we reach the Promised Land,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we’ll live forever.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26665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139</Words>
  <Application>Microsoft Office PowerPoint</Application>
  <PresentationFormat>On-screen Show (4:3)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SONS OF GOD</vt:lpstr>
      <vt:lpstr>SONS OF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2024-04-29T18:13:17Z</dcterms:modified>
</cp:coreProperties>
</file>