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SPEAK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Alleluia, Alleluia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Speak, O Lord, your servant is listening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You have the message of eternal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37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SPEAK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504</cp:revision>
  <dcterms:modified xsi:type="dcterms:W3CDTF">2024-04-29T18:20:47Z</dcterms:modified>
</cp:coreProperties>
</file>