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60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19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to my soul Lord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now in tend ‘rest tone.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Whisper in loving-kindness,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not left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my heart to hear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Quickly to hear thy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thou my soul with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in thee rejoice.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thou in softest whispers,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Whispers of love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shalt be always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conq’ror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shall always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thou to me each day,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in tend ‘rest tone,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now hear thy whisper,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not left alone.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4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to thy children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in the Holy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them with joy and gladness,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them to watch and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in consecration,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 their whole lives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Hasten thy coming kingdom,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our dear Lord we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624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SPEAK TO MY SOUL</vt:lpstr>
      <vt:lpstr>SPEAK TO MY SOUL</vt:lpstr>
      <vt:lpstr>SPEAK TO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2024-04-29T19:37:27Z</dcterms:modified>
</cp:coreProperties>
</file>