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2311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28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SPIRIT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 in the clear running waters,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Blowing to greatness, the trees on the hill,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 in the finger of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the earth, bring it to birth,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blow where you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Blow, blow, blow till I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breath of the Spirit, blowing in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SPIRIT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 every person is lonely,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Watching and waiting and hungering still,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 we long that you only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the earth, bring it to birth,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blow where you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Blow, blow, blow till I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breath of the Spirit, blowing in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28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SPIRIT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 in the meadow the willows are meaning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Sheep in the pasture land cannot lie still.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God, creation is groaning.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the earth, bring it to birth,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blow where you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Blow, blow, blow till I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breath of the Spirit, blowing in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59398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194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SPIRIT OF GOD</vt:lpstr>
      <vt:lpstr>SPIRIT OF GOD</vt:lpstr>
      <vt:lpstr>SPIRIT OF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2024-04-29T19:45:53Z</dcterms:modified>
</cp:coreProperties>
</file>