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the Living God fall afresh on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us, melt us, mould us, fill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the Living God fall afresh on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cleanse us from our sins.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the Living God fall afresh on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SPIRIT OF THE LIVING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2024-04-29T19:48:45Z</dcterms:modified>
</cp:coreProperties>
</file>