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95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ANTHONY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Anthony, our father dear,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meet around thy feet once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boundless graces to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sound from shore to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Anthony,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ANTHONY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ye who for great wonders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visit once his sacred shrine,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Ah, there you’ll find that even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yielded to his power sublime.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Anthony,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2961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ST. ANTHONY HYMN</vt:lpstr>
      <vt:lpstr>ST. ANTHONY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2024-04-29T19:52:41Z</dcterms:modified>
</cp:coreProperties>
</file>