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94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823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JUDE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Apostle of Jesus, a martyr Saint of 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cousin of our Saviour of whom thy love hath told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writer of the Scriptures with tongues of fire aflame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 of great wonders in Jesus’ holy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Jude, we pray to you, hear our prayers,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our help be our hope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JUDE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Jude thoft forgotten thou shalt remembered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hail thee now in glory and have recourse to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help for the despairing when helpless seems the task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from the heart of Jesus thro thee our </a:t>
            </a:r>
            <a:r>
              <a:rPr lang="en-GB" sz="33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favors</a:t>
            </a: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Jude, we pray to you, hear our prayers,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our help be our hope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777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JUDE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sickness, strife and sorrow when fierce the tempest proves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confidence now strengthened and ask for graces new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crosses press our shoulders and fear leads to despair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list to our petitions, St Jude, O hear our prayers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Jude, we pray to you, hear our prayers,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our help be our hope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8220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204</Words>
  <Application>Microsoft Office PowerPoint</Application>
  <PresentationFormat>On-screen Show 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ST. JUDE HYMN</vt:lpstr>
      <vt:lpstr>ST. JUDE HYMN</vt:lpstr>
      <vt:lpstr>ST. JUDE HYMN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2024-04-29T19:58:47Z</dcterms:modified>
</cp:coreProperties>
</file>