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8988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8618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STANDING ON THE PROMISES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Standing on the promises of Christ my 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eternal ages let his praises 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Glory in the highest I will shout and 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Standing on the promises of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Standing, standing, standing on the promises,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God my Saviour,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Standing, standing, I’m standing on the promises of God.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STANDING ON THE PROMISES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Standing on the promises that cannot fail,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the howling storms of doubt and fear assail,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the living word of God I shall prevail,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Standing on the promises of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Standing, standing, standing on the promises,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God my Saviour,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Standing, standing, I’m standing on the promises of God.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569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STANDING ON THE PROMISES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Standing on the promises of Christ our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Bound to him eternally by love’s strong cord,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Overcoming daily with the spirit’s sword,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Standing on the promises of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Standing, standing, standing on the promises,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God my Saviour,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Standing, standing, I’m standing on the promises of God.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22368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198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STANDING ON THE PROMISES</vt:lpstr>
      <vt:lpstr>STANDING ON THE PROMISES</vt:lpstr>
      <vt:lpstr>STANDING ON THE PROMISES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2024-04-30T03:43:40Z</dcterms:modified>
</cp:coreProperties>
</file>