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6335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08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STAR OF THE OCEAN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of the ocean and gateway to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of the pilgrim and light of our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 us from danger and lead us onward,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we trust in your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Ave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hail Mary full of grace!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STAR OF THE OCEAN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us O Mary, that you are our Mother,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to the rest of your offspring your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by his dying and rising healed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Pouring new wine at your word.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Ave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hail Mary full of grace!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531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STAR OF THE OCEAN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Guard us in danger, O blest among women,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us from sin on our journey through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we reach harbour, protect us, guide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bright star of the night!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Ave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hail Mary full of grace!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4987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182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STAR OF THE OCEAN</vt:lpstr>
      <vt:lpstr>STAR OF THE OCEAN</vt:lpstr>
      <vt:lpstr>STAR OF THE OCEAN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2024-04-30T03:50:00Z</dcterms:modified>
</cp:coreProperties>
</file>