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5"/>
  </p:notesMasterIdLst>
  <p:sldIdLst>
    <p:sldId id="257" r:id="rId3"/>
    <p:sldId id="258" r:id="rId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53" y="29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RECEIPPT-TAGS:COMMUNION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03265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SUFFER LITTLE CHILDREN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Suffer little children to come unto me,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theirs is the kingdom of heaven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Suffer little children to come unto me,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theirs is the kingdom of the Lord.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There came unto him, children, little children,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That he might lay his hands upon them,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Pray for and bless them, children, little children,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Gathered round our Lord.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SUFFER LITTLE CHILDREN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Suffer little children to come unto me,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theirs is the kingdom of heaven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Suffer little children to come unto me,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theirs is the kingdom of the Lord.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disciples said, “Children, little children,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leave the master to his prayer,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 gone and stay not, children, little children,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Gathered round our Lord.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8364034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143</Words>
  <Application>Microsoft Office PowerPoint</Application>
  <PresentationFormat>On-screen Show (4:3)</PresentationFormat>
  <Paragraphs>22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Simple Light</vt:lpstr>
      <vt:lpstr>Office Theme</vt:lpstr>
      <vt:lpstr>SUFFER LITTLE CHILDREN</vt:lpstr>
      <vt:lpstr>SUFFER LITTLE CHILDREN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568</cp:revision>
  <dcterms:modified xsi:type="dcterms:W3CDTF">2024-04-29T18:17:08Z</dcterms:modified>
</cp:coreProperties>
</file>