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311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55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0606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SWEET HEART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fount of love and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we come, thy blessings to implore.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touch our hearts, so cold and so ungrateful,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them Lord, thine own for evermore.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we thee implore,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make us love thee, more and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SWEET HEART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make us know and love 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thee, Unfold to us the treasures of thy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 our hearts, from things of earth uplifted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long alone to gaze upon thy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we thee implore,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make us love thee, more and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731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SWEET HEART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Jesus, bless all hearts the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thee, and may thine own heart ever blessed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us dear Lord, and bless the friends we cherish, And keep us true to Mary and to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we thee implore,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make us love thee, more and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768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SWEET HEART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Jesus, make us pure and gentle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teach us how to do thy blessed will.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follow close the prints of thy dear footsteps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we fall, sweet heart O love us still.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Sweet heart of Jesus we thee implore,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make us love thee, more and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dirty="0"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3299089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265</Words>
  <Application>Microsoft Office PowerPoint</Application>
  <PresentationFormat>On-screen Show (4:3)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SWEET HEART OF JESUS</vt:lpstr>
      <vt:lpstr>SWEET HEART OF JESUS</vt:lpstr>
      <vt:lpstr>SWEET HEART OF JESUS</vt:lpstr>
      <vt:lpstr>SWEET HEART OF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2024-04-30T03:57:30Z</dcterms:modified>
</cp:coreProperties>
</file>