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8"/>
  </p:notesMasterIdLst>
  <p:sldIdLst>
    <p:sldId id="257" r:id="rId3"/>
    <p:sldId id="258" r:id="rId4"/>
    <p:sldId id="259" r:id="rId5"/>
    <p:sldId id="261" r:id="rId6"/>
    <p:sldId id="260" r:id="rId7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53" y="29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RECEIPPT-TAGS:COMMUNION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09006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333220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725648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241351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TAKE AND EAT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Take and eat, this is my body,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Broken on crosses too lonely to mention,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Take and drink, this is my blood,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Spilled on your alleys and lost in your hallways.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Remember, remember me.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Take and eat, this is my gift, myself,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Given in love in the face of rejection.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Take and drink, this is my life.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Know it’s my pledge now to be with you always.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Remember me, remember me.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TAKE AND EAT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couldn’t be there, remember me;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live all alone, remember me,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walk on your streets and sleep by your highways.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Remember me, remember me.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4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ride in your bus, remember me,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sit in your jails, remember me,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live in your sickbeds and wait for your footsteps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Remember me, remember me.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50164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TAKE AND EAT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Take and eat, this is my body,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Broken on crosses too lonely to mention,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Take and drink, this is my blood,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Spilled on your alleys and lost in your hallways.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Remember, remember me.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Take and eat, this is my gift, myself,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Given in love in the face of rejection.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Take and drink, this is my life.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Know it’s my pledge now to be with you always.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Remember me, remember me.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83240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TAKE AND EAT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count on your love, remember me.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dance in your eyes, remember me,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put on your ring, and give you my lifetime,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Remember me, remember me.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4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live in your house, remember me,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play in your yard, remember me,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kiss you goodnight and call you my Father,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Remember me, remember me.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715857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TAKE AND EAT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Take and eat, this is my body,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Broken on crosses too lonely to mention,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Take and drink, this is my blood,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Spilled on your alleys and lost in your hallways.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Remember, remember me.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Take and eat, this is my gift, myself,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Given in love in the face of rejection.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Take and drink, this is my life.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Know it’s my pledge now to be with you always.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Remember me, remember me.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70958139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424</Words>
  <Application>Microsoft Office PowerPoint</Application>
  <PresentationFormat>On-screen Show (4:3)</PresentationFormat>
  <Paragraphs>58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Simple Light</vt:lpstr>
      <vt:lpstr>Office Theme</vt:lpstr>
      <vt:lpstr>TAKE AND EAT</vt:lpstr>
      <vt:lpstr>TAKE AND EAT</vt:lpstr>
      <vt:lpstr>TAKE AND EAT</vt:lpstr>
      <vt:lpstr>TAKE AND EAT</vt:lpstr>
      <vt:lpstr>TAKE AND EAT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568</cp:revision>
  <dcterms:modified xsi:type="dcterms:W3CDTF">2024-04-30T04:42:34Z</dcterms:modified>
</cp:coreProperties>
</file>