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30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14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at the altar, share the holy bread.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In celebration of the words he said: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all invited, to the sacred meal;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drink he offers all out sins to heal.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bread I give you, life will be restored.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be my people; I will be your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cup I offer, know that you are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that I am with you to the end of time.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40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now Passover from the land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Holy Spirit write his law within.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is now his body, wine is now his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all united in his holy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4109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AND EAT FOR THIS IS MY BODY</vt:lpstr>
      <vt:lpstr>TAKE AND EAT FOR THIS IS MY BODY</vt:lpstr>
      <vt:lpstr>TAKE AND EAT FOR THIS IS MY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2024-04-30T04:46:36Z</dcterms:modified>
</cp:coreProperties>
</file>