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my hands the channels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my feet walk in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voice and let it sing a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lips may your word overflow.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bring my intellect and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take my heart, make it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energy, my silver and my gold.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exchange I will treasure your word.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84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make my body a living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anoint it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worship you in spirit and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may my life be renewed.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601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245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LIFE O LORD</vt:lpstr>
      <vt:lpstr>TAKE MY LIFE O LORD</vt:lpstr>
      <vt:lpstr>TAKE MY LIFE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2024-04-30T05:25:03Z</dcterms:modified>
</cp:coreProperties>
</file>