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OUR BREAD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our bread, we ask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our hearts, we love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our lives, O Father,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yours, we are yours.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Yours as we stand at the table you set,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Yours as we eat the bread our hearts can’t forget,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the sign of your life with us yet,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yours, we are yours.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77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TAKE OUR BREAD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2024-04-30T05:26:55Z</dcterms:modified>
</cp:coreProperties>
</file>