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21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THIS AND EAT 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and eat it, for this is my body.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and drink it, for this is my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see that the Lord is all goodness.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Happy those who take refuge in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me, you who are heavy laden,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yolk, for my burden is light.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THIS AND EAT 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and eat it, for this is my body.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and drink it, for this is my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you eat and you drink at this table,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Jesus’ death you proclaim till he comes.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19550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120</Words>
  <Application>Microsoft Office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TAKE THIS AND EAT IT</vt:lpstr>
      <vt:lpstr>TAKE THIS AND EAT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2024-04-30T05:42:26Z</dcterms:modified>
</cp:coreProperties>
</file>