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050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BREAD WE OFFER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we offer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dear,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bread we offer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change it into your flesh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wine we offer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wine dear,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wine we offer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change it into your blood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BREAD WE OFFER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bread and wine,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this bread and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take this bread and wine,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it your body and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74811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93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TAKE THIS BREAD WE OFFER</vt:lpstr>
      <vt:lpstr>TAKE THIS BREAD WE OFFER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2024-04-30T05:29:37Z</dcterms:modified>
</cp:coreProperties>
</file>