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402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3474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THOU THE OFFERING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thou the offering thy children make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united for thy name’s sake.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Heavenly Father, Almighty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offer thee this sacrifice,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to us thy mercy,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Forgive us the sins of all our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THOU THE OFFERING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thou the offering thy children make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united for thy name’s sake.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thee, O Lord, our joy we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weariness, our work and woe,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anxious moments that we 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Lighten our burden as we go.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5651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THOU THE OFFERING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thou the offering thy children make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united for thy name’s sake.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the living take thou the gift,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our brothers and sisters who join in prayer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absent ones our heart we lift,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them all in thy loving care.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2329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159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TAKE THOU THE OFFERING</vt:lpstr>
      <vt:lpstr>TAKE THOU THE OFFERING</vt:lpstr>
      <vt:lpstr>TAKE THOU THE OFFERING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2024-04-30T05:32:22Z</dcterms:modified>
</cp:coreProperties>
</file>