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53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9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cross is sheer folly to Gentile and Jew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us who are serve ‘tis the power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know and proclaim only Jesus as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 who was nailed to the tree.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word of the Lord is a double edged sword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alive and so active, it pierces the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creature can hide from the truth it declares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exposes, lays bare all our thoughts.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55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the bread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bread that descends like the heavenly dew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manna you gave to our fathers of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your flesh for the life of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8853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211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UP MY CROSS</vt:lpstr>
      <vt:lpstr>TAKE UP MY CROSS</vt:lpstr>
      <vt:lpstr>TAKE UP MY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2024-04-30T05:46:43Z</dcterms:modified>
</cp:coreProperties>
</file>