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TEACH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Teach me to keep your precepts,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Keep them with all my heart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TEACH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506</cp:revision>
  <dcterms:modified xsi:type="dcterms:W3CDTF">2024-04-30T05:47:24Z</dcterms:modified>
</cp:coreProperties>
</file>