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40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THANKS BE TO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God, thanks be to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union with Christ we are led to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Christ’s fragrance that goes everywhere to save,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incense that burns to bring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bear his message not as peddlers of God’s word, But armed with sincerity and truth.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THANKS BE TO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God, thanks be to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union with Christ we are led to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Christ’s letter written on the human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heart, inscribed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Spirit of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8632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120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THANKS BE TO GOD</vt:lpstr>
      <vt:lpstr>THANKS BE TO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2024-04-30T19:05:02Z</dcterms:modified>
</cp:coreProperties>
</file>