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RECEIPPT-TAGS:PRAISE,RECESSIONAL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671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112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392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THANK YOU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come before You today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there’s just one thing that I want to say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you, Lord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all you’ve given to 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all the blessings that I cannot see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you, Lord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 grateful heart, with a song of praise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an outstretched arm,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bless your name.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THANK YOU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you,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just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wanna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thank you,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you,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just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wanna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thank you,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you, Lord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6588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THANK YOU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all you’ve done in my life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took my darkness and gave me your light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you, Lord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took my sin and my shame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took my sickness and healed all my pain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you, Lord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 grateful heart, with a song of praise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an outstretched arm,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bless your name.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9699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THANK YOU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you,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just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wanna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thank you,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you,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just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wanna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thank you,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you, Lord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04229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206</Words>
  <Application>Microsoft Office PowerPoint</Application>
  <PresentationFormat>On-screen Show (4:3)</PresentationFormat>
  <Paragraphs>40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THANK YOU LORD</vt:lpstr>
      <vt:lpstr>THANK YOU LORD</vt:lpstr>
      <vt:lpstr>THANK YOU LORD</vt:lpstr>
      <vt:lpstr>THANK YOU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2024-04-30T06:05:37Z</dcterms:modified>
</cp:coreProperties>
</file>