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RECEIPPT-TAGS:MARY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438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2047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9089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THANK YOU MOTHER MARY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 Mother Mary,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that ‘Yes’ to our redemption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your life we have been privileged,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win a great reward.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O blessed Mother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a light to every Christian,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a sign of perfect union with the Lord.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THANK YOU MOTHER MARY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by that ‘yes’ you brought us peace,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hearts are now at ease.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breathe again the freshness of new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by that life that you endured our lives,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have ensured,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happiness you Mother, are the way.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6971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THANK YOU MOTHER MARY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 Mother Mary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that special intercession,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behalf of every person gathered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 to praise your name.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your humble children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keen and bent to follow closely,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that ‘yes’ you lived completely till the end.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6070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THANK YOU MOTHER MARY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by that ‘yes’ you brought us peace,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hearts are now at ease.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breathe again the freshness of new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by that life that you endured our lives,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have ensured,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happiness you Mother, are the way.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624091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217</Words>
  <Application>Microsoft Office PowerPoint</Application>
  <PresentationFormat>On-screen Show (4:3)</PresentationFormat>
  <Paragraphs>34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THANK YOU MOTHER MARY</vt:lpstr>
      <vt:lpstr>THANK YOU MOTHER MARY</vt:lpstr>
      <vt:lpstr>THANK YOU MOTHER MARY</vt:lpstr>
      <vt:lpstr>THANK YOU MOTHER 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2024-04-30T06:11:33Z</dcterms:modified>
</cp:coreProperties>
</file>