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678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NEW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new world somewhere they call the Promised Land;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I’ll be there someday if you will hold my hand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need you there beside me no matter what I do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 know I’ll never find another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always someone for each of us they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be my someone, forever and a day;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 search the whole world 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my life is through,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know I’ll never find another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THERE’S A NEW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a long, long journey, so stay by my side,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through a storm, you’ll be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(be my guide)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gave me a fortune,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treasure would be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could lose it all tomorrow, and never mind at all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if I should lose your love, dear,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I’d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Cause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know I’ll never find another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I know I’ll never find another you!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5773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201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THERE’S A NEW WORLD</vt:lpstr>
      <vt:lpstr>THERE’S A NEW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2024-05-01T05:22:31Z</dcterms:modified>
</cp:coreProperties>
</file>