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177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THERE’S MY NEIGHBOUR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my neighbour so lone and forgotten,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up to me to make things lighter for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my neighbour so lone and forgotten,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up to me, to help him through.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can work with courage, for the rights of 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my neighbour so lone and forgotten,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find the strength, to live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and friendship have a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and friendship can bring new joy and hope to men.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THERE’S MY NEIGHBOUR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my neighbour so tried by injustice,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up to me to make things lighter for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my neighbour so tried by injustice,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up to me, to help him through.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can work with courage, for the rights of men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my neighbour so lone and forgotten,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find the strength, to live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and friendship have a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and friendship can bring new joy and hope to men.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62431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181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THERE’S MY NEIGHBOUR</vt:lpstr>
      <vt:lpstr>THERE’S MY NEIGHBOUR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2024-05-01T05:26:55Z</dcterms:modified>
</cp:coreProperties>
</file>