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2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620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THERE ARE NUMEROUS STRINGS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numerous strings in your lute,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me add my own among them.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when you smite your chords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heart will break its silence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my life will be one with your song.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Amidst your numberless stars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me place my own little lamp.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THERE ARE NUMEROUS STRINGS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numerous strings in your lute,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me add my own among them.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dance of your festival of light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heart will throb and my life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will be one with your smile.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643941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101</Words>
  <Application>Microsoft Office PowerPoint</Application>
  <PresentationFormat>On-screen Show (4:3)</PresentationFormat>
  <Paragraphs>19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THERE ARE NUMEROUS STRINGS</vt:lpstr>
      <vt:lpstr>THERE ARE NUMEROUS STRINGS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2024-05-01T04:56:32Z</dcterms:modified>
</cp:coreProperties>
</file>