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6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05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15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green hill far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a city wall.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dear Lord was crucified,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died to save us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may not know, we cannot tell,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pains He had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we believe it was for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hung and suffered there.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6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died that we may be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died to make us good.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might go at last to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by His precious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17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was no other good enough,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pay the price of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only could unlock the gate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let us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35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259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THERE IS A GREEN HILL FAR AWAY</vt:lpstr>
      <vt:lpstr>THERE IS A GREEN HILL FAR AWAY</vt:lpstr>
      <vt:lpstr>THERE IS A GREEN HILL FAR AWAY</vt:lpstr>
      <vt:lpstr>THERE IS A GREEN HILL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2024-05-01T05:02:24Z</dcterms:modified>
</cp:coreProperties>
</file>