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9444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NO PROBLEM TO BIG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problem too big, God cannot solve 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mountain too tall, he cannot move 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storm too dark, God cannot calm 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 sorrow too deep, he cannot soothe 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if he carried the weight of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upon his shoulders.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my brother that he will carry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if he carried the weight of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upon his shoulders.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my sister that he will carry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NO PROBLEM TO BIG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said: come unto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who are weary,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will give you rest.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if he carried the weight of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upon his shoulders.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my brother that he will carry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if he carried the weight of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upon his shoulders.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my sister that he will carry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86566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183</Words>
  <Application>Microsoft Office PowerPoint</Application>
  <PresentationFormat>On-screen Show (4:3)</PresentationFormat>
  <Paragraphs>25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THERE IS NO PROBLEM TO BIG</vt:lpstr>
      <vt:lpstr>THERE IS NO PROBLEM TO BIG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2024-05-01T05:08:46Z</dcterms:modified>
</cp:coreProperties>
</file>