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99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88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4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74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42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stood before the throne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Pilate great and strong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stood there silent and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his friends were gone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had scattered far and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left him with the throng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one voice his heart to cheer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thro’ all the hours so long.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49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face was fair as lilies white,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halo round his head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all about was black as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their souls were dead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his hands all bound with thongs,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thorn crown on his brow,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the angels mournful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sorrow now.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6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22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they nailed him to the tree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cruel spikes and deep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face diviner grew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began to weep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his anguish quite forgot,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heard him gently moan,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“God, forgive, for they know not,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wrong that they have done.”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8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8514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343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THE BEAUTIFUL NAZARENE</vt:lpstr>
      <vt:lpstr>THE BEAUTIFUL NAZARENE</vt:lpstr>
      <vt:lpstr>THE BEAUTIFUL NAZARENE</vt:lpstr>
      <vt:lpstr>THE BEAUTIFUL NAZARENE</vt:lpstr>
      <vt:lpstr>THE BEAUTIFUL NAZARENE</vt:lpstr>
      <vt:lpstr>THE BEAUTIFUL NAZARENE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2024-04-30T19:10:36Z</dcterms:modified>
</cp:coreProperties>
</file>