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7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BLESSED SACRAMENT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banquet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supper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the bread and drink the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Flesh and blood of the Lord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his life, it is yours and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one in his design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BLESSED SACRAMENT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passion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resurrection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the bread and drink the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Flesh and blood of the Lord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his life, it is yours and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one in his design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684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124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BLESSED SACRAMENT</vt:lpstr>
      <vt:lpstr>THE BLESSED SACRAMENT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2024-04-30T19:16:52Z</dcterms:modified>
</cp:coreProperties>
</file>