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75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5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 can I repay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goodness he has shown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lift up the cup of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Lord I will call.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precious in the sight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death of those so faithful and so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your servant, the child of your handmaid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you have loosened my bonds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400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bring a sacrifice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call upon the name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all I’ll fulfil my promise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vows I made to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9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163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CUP OF BLESSING</vt:lpstr>
      <vt:lpstr>THE CUP OF BLESSING</vt:lpstr>
      <vt:lpstr>THE CUP OF BLESSING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2024-04-30T19:20:01Z</dcterms:modified>
</cp:coreProperties>
</file>