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8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7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04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prophets foretold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shall make all things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matter how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at the star my gaze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at God’s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vain to predict the time, the day of the Lord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thief in the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curse to those in the wrong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think they are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pleasure for those in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death at the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true liberation for the prisoners and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2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desert shall spring to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hills shall rejoice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lame of the earth shall leap,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dumb find their voice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lamb with the lion shall lie,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last shall be first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nations for war no more shall study or thirst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0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 but now is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topple earth’s wisdom with Christ’s folly sublime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loving the loveless turning the tide and the cheek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2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walking beneath the cross in step with the weak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1303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278</Words>
  <Application>Microsoft Office PowerPoint</Application>
  <PresentationFormat>On-screen Show 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DAY OF THE LORD</vt:lpstr>
      <vt:lpstr>THE DAY OF THE LORD</vt:lpstr>
      <vt:lpstr>THE DAY OF THE LORD</vt:lpstr>
      <vt:lpstr>THE DAY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2024-04-30T19:26:01Z</dcterms:modified>
</cp:coreProperties>
</file>