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908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FEAST IS OVER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Feast is o’er; the final hymn is sung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the Mount of Olives now they go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Beneath the stars, in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waits and prays in deepest woe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Gethsemane (2) O sad and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prayed, the night he was betrayed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take this bitter cup from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FEAST IS OVER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could not watch, one little hour with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softly slumbered while their master prayed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sleep on now, sleep on and take your rest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hour has come, when I shall be betrayed.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Gethsemane (2) O sad and dark Gethsemane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Jesus prayed, the night he was betrayed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take this bitter cup from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7139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144</Words>
  <Application>Microsoft Office PowerPoint</Application>
  <PresentationFormat>On-screen Show (4:3)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FEAST IS OVER</vt:lpstr>
      <vt:lpstr>THE FEAST IS OVER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2024-04-30T19:29:24Z</dcterms:modified>
</cp:coreProperties>
</file>