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RECEIPPT-TAGS:EASTER,</a:t>
            </a:r>
            <a:r>
              <a:rPr lang="en-US" dirty="0"/>
              <a:t>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600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95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HEAVENS ARE TELLING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heavens are telling the glory of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all creation is shouting for joy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dance in the forest, come play in the field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sing, sing to the glory of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to the sun, the bringer of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carries the light, of the Lord in his ways.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moon and the stars, who light up the way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unto your throne.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HEAVENS ARE TELLING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heavens are telling the glory of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all creation is shouting for joy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dance in the forest, come play in the field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sing, sing to the glory of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to the earth, you makes life to grow,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creatures you made, to let your life show,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flowers and the trees, that help us to know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heart of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273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HEAVENS ARE TELLING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heavens are telling the glory of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all creation is shouting for joy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dance in the forest, come play in the field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sing, sing to the glory of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to the rain that waters our fields,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blesses our crops so all the earth yields;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death unto life her mystery revealed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forth in joy!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11518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235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THE HEAVENS ARE TELLING</vt:lpstr>
      <vt:lpstr>THE HEAVENS ARE TELLING</vt:lpstr>
      <vt:lpstr>THE HEAVENS ARE TELLING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2024-05-01T01:05:46Z</dcterms:modified>
</cp:coreProperties>
</file>