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HORSE AND RIDER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unto the Lord for he has triumphed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gloriously,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horse and rider fell into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sea.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God as I will praise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God and I will exalt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unto the Lord, for he has triumphed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gloriously,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grave is empty won’t you come and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HORSE AND RIDER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2024-05-01T01:11:55Z</dcterms:modified>
</cp:coreProperties>
</file>