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61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472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8886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9950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948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KING’S HORSES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King’s horses, the King’s men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march down the street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march back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King’s horses and the King’s men.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Girls: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It’s their duty now and then,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march down the street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march back again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King’s horses and the King’s men.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u="sng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KING’S HORSES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Emperor would like to know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great he is, so don’t say “No”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each one to his town must go,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details of a census just to show.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Girls: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It’s their duty now and then,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march down the street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march back again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King’s horses and the King’s men.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u="sng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387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KING’S HORSES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Joseph: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“Dear Mary, you’re expecting 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journeys long, I can’t see how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You’ll travel down to Bethlehem,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Perhaps we’ll just ignore the King’s horsemen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King’s horses, the King’s men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march down the street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march back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King’s horses and the King’s men.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470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KING’S HORSES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O Joseph, though I am with child,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nights are cold and far from mild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going with the Son of God;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He’ll watch and protect us, for he is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Girls: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It’s their duty now and then,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march down the street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march back again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King’s horses and the King’s men.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673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KING’S HORSES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Man: 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Christmas wasn’t fun you know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Santa Claus, no mistletoe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All: For Christ was born to die for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rise that we may all be pure within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King’s horses, the King’s men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march down the street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march back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King’s horses and the King’s men.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601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KING’S HORSES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Girls: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It’s their duty now and then,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march down the street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march back again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King’s horses and the King’s men.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22693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363</Words>
  <Application>Microsoft Office PowerPoint</Application>
  <PresentationFormat>On-screen Show (4:3)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Simple Light</vt:lpstr>
      <vt:lpstr>Office Theme</vt:lpstr>
      <vt:lpstr>THE KING’S HORSES</vt:lpstr>
      <vt:lpstr>THE KING’S HORSES</vt:lpstr>
      <vt:lpstr>THE KING’S HORSES</vt:lpstr>
      <vt:lpstr>THE KING’S HORSES</vt:lpstr>
      <vt:lpstr>THE KING’S HORSES</vt:lpstr>
      <vt:lpstr>THE KING’S HORSES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2024-05-01T01:31:04Z</dcterms:modified>
</cp:coreProperties>
</file>