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8" y="3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RECEIPPT-TAGS:ADVENT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851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KING OF GLORY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King of Glory comes, the nation rejoices.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the gates before him, lift up your voices.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5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is the King of Glory? How shall we call him?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is Emmanuel, the promised of ages.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5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all of Galilee, in city or village,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goes among his people, curing their illness.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5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then of David’s Son our Saviour and Brother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all of Galilee, was never another.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KING OF GLORY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King of Glory comes, the nation rejoices.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the gates before him, lift up your voices.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5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gave his life for us, the pledge of salvation,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took upon himself the sins of the nation.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5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conquered sin and death, he truly has risen.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he will share with us his </a:t>
            </a:r>
            <a:r>
              <a:rPr lang="en-GB" sz="345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heavenly vision.</a:t>
            </a:r>
            <a:endParaRPr lang="en-GB" sz="345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947396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158</Words>
  <Application>Microsoft Office PowerPoint</Application>
  <PresentationFormat>On-screen Show (4:3)</PresentationFormat>
  <Paragraphs>23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THE KING OF GLORY</vt:lpstr>
      <vt:lpstr>THE KING OF GLORY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2024-05-01T01:23:46Z</dcterms:modified>
</cp:coreProperties>
</file>