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62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666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SALVATION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salvation; He is my light,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light and my help whom shall I fear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the stronghold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whom shall I shrink?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evildoers draw near to devour my flesh,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they, my enemies and foes,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stumble and fall.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SALVATION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salvation; He is my light,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an army encamps against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would not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war break out against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then would I trust.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5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your face, O Lord, that I seek,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hide not your face,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Dismiss not your servant in 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5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been my help.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850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SALVATION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salvation; He is my light,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sure I shall see the Lord’s goodness,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land of the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Hope in him, hold firm and take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hope in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852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198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LORD IS MY SALVATION</vt:lpstr>
      <vt:lpstr>THE LORD IS MY SALVATION</vt:lpstr>
      <vt:lpstr>THE LORD IS MY SALVATION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2024-05-01T01:36:01Z</dcterms:modified>
</cp:coreProperties>
</file>