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:PRAISE,PSALM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5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57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Fresh and green are the pastures,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he gives me repose,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restful waters he leads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revive my drooping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guides me along,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he knows to be 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walk in the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evil would I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he will be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crook and with his staff.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71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has prepared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 banquet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goodness and kindness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follow after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Lord’s own house shall I dwell,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days of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58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222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LORD IS MY SHEPHERD</vt:lpstr>
      <vt:lpstr>THE LORD IS MY SHEPHERD</vt:lpstr>
      <vt:lpstr>THE LORD IS MY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2024-05-01T01:41:13Z</dcterms:modified>
</cp:coreProperties>
</file>