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172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LORD IS NEAR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is near, to all who call on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 in him alone, rest in him alone.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guard your coming and your going,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be the one to guard your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sun will not harm you in the daylight, and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Lord, will watch you through the night.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LORD IS NEAR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is near, to all who call on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 in him alone, rest in him alone.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has seen a thousand years go past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Swiftly as the morning fades to night.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come let him fill you with his wisdom,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number all your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days aright.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03286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134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THE LORD IS NEAR</vt:lpstr>
      <vt:lpstr>THE LORD IS NEAR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2024-05-01T01:43:51Z</dcterms:modified>
</cp:coreProperties>
</file>