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971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59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06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Jesus, after eating with his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washed their feet and said to them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know what I, your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given you example,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 you also should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my friends: a man can have no greater love than to give his life for all his friends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Jesus, after eating with his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washed their feet and said to them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know what I, your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given you example,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 you also should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peace I give to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who live with sincere love for all mankind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52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Jesus, after eating with his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washed their feet and said to them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know what I, your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given you example,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 you also should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vine and you the branch remain in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bear abundant fruit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639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Jesus, after eating with his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washed their feet and said to them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know what I, your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given you example,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 you also should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comes to me will never thirst nor want for food and I will raise him up on the last 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83830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278</Words>
  <Application>Microsoft Office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THE LORD JESUS</vt:lpstr>
      <vt:lpstr>THE LORD JESUS</vt:lpstr>
      <vt:lpstr>THE LORD JESUS</vt:lpstr>
      <vt:lpstr>THE LORD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2024-05-01T01:47:42Z</dcterms:modified>
</cp:coreProperties>
</file>